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10691800" cx="75596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jp57P9ZIovUTlVp047TEfDnzrc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ctrTitle"/>
          </p:nvPr>
        </p:nvSpPr>
        <p:spPr>
          <a:xfrm>
            <a:off x="566976" y="1749795"/>
            <a:ext cx="6425724" cy="37223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944960" y="5615678"/>
            <a:ext cx="5669756" cy="2581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/>
            </a:lvl1pPr>
            <a:lvl2pPr lvl="1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/>
            </a:lvl2pPr>
            <a:lvl3pPr lvl="2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/>
            </a:lvl3pPr>
            <a:lvl4pPr lvl="3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4pPr>
            <a:lvl5pPr lvl="4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5pPr>
            <a:lvl6pPr lvl="5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6pPr>
            <a:lvl7pPr lvl="6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7pPr>
            <a:lvl8pPr lvl="7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8pPr>
            <a:lvl9pPr lvl="8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387909" y="2978019"/>
            <a:ext cx="6783857" cy="6520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1694512" y="4284621"/>
            <a:ext cx="9060817" cy="16300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-1612846" y="2701814"/>
            <a:ext cx="9060817" cy="47956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/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" type="body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9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/>
          <p:nvPr>
            <p:ph type="title"/>
          </p:nvPr>
        </p:nvSpPr>
        <p:spPr>
          <a:xfrm>
            <a:off x="515791" y="2665532"/>
            <a:ext cx="6520220" cy="44474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515791" y="7155103"/>
            <a:ext cx="6520220" cy="2338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653"/>
              <a:buNone/>
              <a:defRPr sz="1653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488"/>
              <a:buNone/>
              <a:defRPr sz="1488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" type="body"/>
          </p:nvPr>
        </p:nvSpPr>
        <p:spPr>
          <a:xfrm>
            <a:off x="519728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2" type="body"/>
          </p:nvPr>
        </p:nvSpPr>
        <p:spPr>
          <a:xfrm>
            <a:off x="3827085" y="2846200"/>
            <a:ext cx="3212862" cy="6783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/>
          <p:nvPr>
            <p:ph type="title"/>
          </p:nvPr>
        </p:nvSpPr>
        <p:spPr>
          <a:xfrm>
            <a:off x="520712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520713" y="2620980"/>
            <a:ext cx="3198096" cy="12845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b="1" sz="1984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b="1" sz="1653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b="1" sz="1488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520713" y="3905482"/>
            <a:ext cx="3198096" cy="5744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3" type="body"/>
          </p:nvPr>
        </p:nvSpPr>
        <p:spPr>
          <a:xfrm>
            <a:off x="3827086" y="2620980"/>
            <a:ext cx="3213847" cy="12845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b="1" sz="1984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b="1" sz="1653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b="1" sz="1488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9pPr>
          </a:lstStyle>
          <a:p/>
        </p:txBody>
      </p:sp>
      <p:sp>
        <p:nvSpPr>
          <p:cNvPr id="41" name="Google Shape;41;p22"/>
          <p:cNvSpPr txBox="1"/>
          <p:nvPr>
            <p:ph idx="4" type="body"/>
          </p:nvPr>
        </p:nvSpPr>
        <p:spPr>
          <a:xfrm>
            <a:off x="3827086" y="3905482"/>
            <a:ext cx="3213847" cy="5744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/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6557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Char char="•"/>
              <a:defRPr sz="2645"/>
            </a:lvl1pPr>
            <a:lvl2pPr indent="-375602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5"/>
              <a:buChar char="•"/>
              <a:defRPr sz="2315"/>
            </a:lvl2pPr>
            <a:lvl3pPr indent="-354583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Char char="•"/>
              <a:defRPr sz="1984"/>
            </a:lvl3pPr>
            <a:lvl4pPr indent="-333565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4pPr>
            <a:lvl5pPr indent="-333565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5pPr>
            <a:lvl6pPr indent="-333565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6pPr>
            <a:lvl7pPr indent="-333565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7pPr>
            <a:lvl8pPr indent="-333565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8pPr>
            <a:lvl9pPr indent="-333565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520712" y="712788"/>
            <a:ext cx="2438192" cy="24947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3213847" y="1539425"/>
            <a:ext cx="3827085" cy="759811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520712" y="3207544"/>
            <a:ext cx="2438192" cy="59423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37"/>
              <a:buFont typeface="Calibri"/>
              <a:buNone/>
              <a:defRPr b="0" i="0" sz="36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5602" lvl="0" marL="457200" marR="0" rtl="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315"/>
              <a:buFont typeface="Arial"/>
              <a:buChar char="•"/>
              <a:defRPr b="0" i="0" sz="23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4583" lvl="1" marL="9144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3565" lvl="2" marL="13716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Char char="•"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088" lvl="3" marL="18288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088" lvl="4" marL="22860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088" lvl="5" marL="27432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088" lvl="6" marL="32004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088" lvl="7" marL="36576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088" lvl="8" marL="41148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s://awschool.co.kr/" TargetMode="External"/><Relationship Id="rId6" Type="http://schemas.openxmlformats.org/officeDocument/2006/relationships/hyperlink" Target="http://www.busanwaldorf.com/f_waldor.php?mode=ai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busanwaldorf.com/f_waldor.php?mode=aim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wschool.co.kr/%EC%98%A4%EC%8B%9C%EB%8A%94%EA%B8%B8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://www.busanwaldorf.com/f_waldor.php?mode=ai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://www.busanwaldorf.com/f_waldor.php?mode=ai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s://awschool.co.kr/" TargetMode="External"/><Relationship Id="rId6" Type="http://schemas.openxmlformats.org/officeDocument/2006/relationships/hyperlink" Target="https://awschool.co.kr/" TargetMode="External"/><Relationship Id="rId7" Type="http://schemas.openxmlformats.org/officeDocument/2006/relationships/hyperlink" Target="http://www.busanwaldorf.com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://www.busanwaldorf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hyperlink" Target="https://awschool.co.kr/" TargetMode="External"/><Relationship Id="rId5" Type="http://schemas.openxmlformats.org/officeDocument/2006/relationships/hyperlink" Target="http://www.busanwaldorf.com/f_waldor.php?mode=ai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754540" y="3617385"/>
            <a:ext cx="405059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기획서</a:t>
            </a:r>
            <a:endParaRPr b="1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작성 예시</a:t>
            </a:r>
            <a:endParaRPr b="1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810914" y="5493081"/>
            <a:ext cx="5727850" cy="263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예시 페이지들을 참고해  홈페이지 기획안을 작성해주세요.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홈페이지 메뉴 구조도 &amp; 메인(첫화면)페이지 &amp;</a:t>
            </a:r>
            <a:b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메뉴페이지(메뉴버튼 눌렀을때 보이는 화면)을</a:t>
            </a:r>
            <a:b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알기 쉽게 작성해주세요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이미지나 사진을 활용해주시면 좋고, 어렵다면 텍스트로</a:t>
            </a:r>
            <a:b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ko-KR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전체 구성을 표현해주세요. </a:t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841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57908" y="281354"/>
            <a:ext cx="7080738" cy="10128738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467" y="762677"/>
            <a:ext cx="6534738" cy="902479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0"/>
          <p:cNvSpPr txBox="1"/>
          <p:nvPr/>
        </p:nvSpPr>
        <p:spPr>
          <a:xfrm>
            <a:off x="296367" y="259303"/>
            <a:ext cx="256785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0_구성4-편/입학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0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안양발도르프교 (awschool.co.kr)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0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365941" y="10004172"/>
            <a:ext cx="6827791" cy="73866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"/>
          <p:cNvSpPr txBox="1"/>
          <p:nvPr/>
        </p:nvSpPr>
        <p:spPr>
          <a:xfrm>
            <a:off x="296367" y="259303"/>
            <a:ext cx="599359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1_첨부자료: 킨더소개-우리기관은..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785645" y="2840182"/>
            <a:ext cx="5282646" cy="300643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11"/>
          <p:cNvPicPr preferRelativeResize="0"/>
          <p:nvPr/>
        </p:nvPicPr>
        <p:blipFill rotWithShape="1">
          <a:blip r:embed="rId4">
            <a:alphaModFix/>
          </a:blip>
          <a:srcRect b="0" l="4293" r="5904" t="5282"/>
          <a:stretch/>
        </p:blipFill>
        <p:spPr>
          <a:xfrm rot="5400000">
            <a:off x="-366956" y="1816999"/>
            <a:ext cx="8308072" cy="6572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"/>
          <p:cNvSpPr txBox="1"/>
          <p:nvPr/>
        </p:nvSpPr>
        <p:spPr>
          <a:xfrm>
            <a:off x="296367" y="259303"/>
            <a:ext cx="689736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2.첨부자료:킨더소개 – 발도르프 교육이란(1/2)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2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2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2"/>
          <p:cNvSpPr/>
          <p:nvPr/>
        </p:nvSpPr>
        <p:spPr>
          <a:xfrm>
            <a:off x="785645" y="2840182"/>
            <a:ext cx="5282646" cy="300643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453" y="1027707"/>
            <a:ext cx="6460374" cy="8613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3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3"/>
          <p:cNvSpPr/>
          <p:nvPr/>
        </p:nvSpPr>
        <p:spPr>
          <a:xfrm>
            <a:off x="785645" y="2840182"/>
            <a:ext cx="5282646" cy="300643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453" y="1035424"/>
            <a:ext cx="6489636" cy="865284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3"/>
          <p:cNvSpPr txBox="1"/>
          <p:nvPr/>
        </p:nvSpPr>
        <p:spPr>
          <a:xfrm>
            <a:off x="296367" y="259303"/>
            <a:ext cx="689736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2.첨부자료:킨더소개 – 발도르프 교육이란(2/2)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"/>
          <p:cNvSpPr txBox="1"/>
          <p:nvPr/>
        </p:nvSpPr>
        <p:spPr>
          <a:xfrm>
            <a:off x="296367" y="259303"/>
            <a:ext cx="513461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3.첨부자료 : 킨더소개 – 운영 현황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4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4"/>
          <p:cNvSpPr/>
          <p:nvPr/>
        </p:nvSpPr>
        <p:spPr>
          <a:xfrm>
            <a:off x="785645" y="2923309"/>
            <a:ext cx="5282646" cy="300643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8565" y="910058"/>
            <a:ext cx="6498185" cy="8664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/>
          <p:nvPr/>
        </p:nvSpPr>
        <p:spPr>
          <a:xfrm>
            <a:off x="296367" y="259303"/>
            <a:ext cx="528264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4_첨부자료:  킨더소개 - 오시는길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5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5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5"/>
          <p:cNvSpPr/>
          <p:nvPr/>
        </p:nvSpPr>
        <p:spPr>
          <a:xfrm>
            <a:off x="785645" y="2840182"/>
            <a:ext cx="5282646" cy="300643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5"/>
          <p:cNvSpPr txBox="1"/>
          <p:nvPr/>
        </p:nvSpPr>
        <p:spPr>
          <a:xfrm>
            <a:off x="572161" y="1182774"/>
            <a:ext cx="5361600" cy="3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지도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위치 및 연락처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(도로명)서울시 구로구 오리로13길 12-6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(지번)서울시 구로구 오류동 232-4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(전화)02-2688-0520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대중교통 이용시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-버스 : 6660A, 6640B, 구로07, 구로14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-지하철 : 지하철 7호선 천왕역 3번출구 도보 10분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/>
          <p:nvPr/>
        </p:nvSpPr>
        <p:spPr>
          <a:xfrm>
            <a:off x="296367" y="259303"/>
            <a:ext cx="513461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4.첨부자료 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6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6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572161" y="1182774"/>
            <a:ext cx="53617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사진/ 문구/ 표/첨부자료는 추후 자료제출예정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754540" y="4684186"/>
            <a:ext cx="405059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기획서</a:t>
            </a:r>
            <a:endParaRPr b="1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양식</a:t>
            </a:r>
            <a:endParaRPr b="1" i="0" sz="4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257908" y="281354"/>
            <a:ext cx="7080738" cy="10128738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/>
        </p:nvSpPr>
        <p:spPr>
          <a:xfrm>
            <a:off x="296367" y="259303"/>
            <a:ext cx="198002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0_요청사항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5655165" y="259303"/>
            <a:ext cx="176922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0070C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기획안예시</a:t>
            </a:r>
            <a:endParaRPr/>
          </a:p>
        </p:txBody>
      </p:sp>
      <p:sp>
        <p:nvSpPr>
          <p:cNvPr id="99" name="Google Shape;99;p3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575336" y="1065214"/>
            <a:ext cx="647639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* 필수적으로 구현되어야 할 기능, 강조되어야 할 내용 등 전반적인 요청사항을 적어주세요.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575336" y="2258291"/>
            <a:ext cx="591700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기관 홍보 홈페이지가 목적이므로 기관 소개가 주가 되어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소개 홈페이지로서의 기능에 충실함을 요청합니다.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/>
        </p:nvSpPr>
        <p:spPr>
          <a:xfrm>
            <a:off x="296367" y="259303"/>
            <a:ext cx="198002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0_메뉴구조도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365941" y="10004172"/>
            <a:ext cx="6827791" cy="30777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204016" y="130539"/>
            <a:ext cx="6827700" cy="8933100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907" y="4350087"/>
            <a:ext cx="6589857" cy="1870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31" y="762676"/>
            <a:ext cx="6534739" cy="902479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/>
        </p:nvSpPr>
        <p:spPr>
          <a:xfrm>
            <a:off x="296367" y="259303"/>
            <a:ext cx="198002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0_메인페이지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365941" y="10004172"/>
            <a:ext cx="6827791" cy="73866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31" y="762676"/>
            <a:ext cx="6534739" cy="902479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6"/>
          <p:cNvSpPr txBox="1"/>
          <p:nvPr/>
        </p:nvSpPr>
        <p:spPr>
          <a:xfrm>
            <a:off x="296367" y="259303"/>
            <a:ext cx="252751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0_전체구성(기본)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365941" y="10004172"/>
            <a:ext cx="6827791" cy="73866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31" y="762676"/>
            <a:ext cx="6534738" cy="902479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8"/>
          <p:cNvSpPr txBox="1"/>
          <p:nvPr/>
        </p:nvSpPr>
        <p:spPr>
          <a:xfrm>
            <a:off x="296367" y="259303"/>
            <a:ext cx="251406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0_구성2- 교육과정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365941" y="9990725"/>
            <a:ext cx="6827700" cy="307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(.co.</a:t>
            </a:r>
            <a:r>
              <a:rPr lang="ko-KR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awschool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31" y="762676"/>
            <a:ext cx="6534738" cy="902478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"/>
          <p:cNvSpPr txBox="1"/>
          <p:nvPr/>
        </p:nvSpPr>
        <p:spPr>
          <a:xfrm>
            <a:off x="296367" y="259303"/>
            <a:ext cx="246028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0.구성1- 킨더소개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 txBox="1"/>
          <p:nvPr/>
        </p:nvSpPr>
        <p:spPr>
          <a:xfrm>
            <a:off x="365941" y="9990725"/>
            <a:ext cx="6827791" cy="52322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31" y="762676"/>
            <a:ext cx="6534738" cy="902479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9"/>
          <p:cNvSpPr txBox="1"/>
          <p:nvPr/>
        </p:nvSpPr>
        <p:spPr>
          <a:xfrm>
            <a:off x="296367" y="259303"/>
            <a:ext cx="240649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0_구성3-킨더소식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9"/>
          <p:cNvSpPr/>
          <p:nvPr/>
        </p:nvSpPr>
        <p:spPr>
          <a:xfrm>
            <a:off x="365941" y="854439"/>
            <a:ext cx="6827791" cy="8933028"/>
          </a:xfrm>
          <a:prstGeom prst="rect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365941" y="10004172"/>
            <a:ext cx="6827791" cy="73866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참고 웹사이트 :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안양발도르프학교 (awschool.co.kr)</a:t>
            </a:r>
            <a:r>
              <a:rPr lang="ko-KR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ko-KR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부산발도르프학교 (busanwaldorf.com)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2021-09-06T18:14:15Z</dcterms:created>
  <dc:creator>손수현_팀장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0x01010005086CADAFD0124F8466CD843D35EA44</vt:lpwstr>
  </property>
</Properties>
</file>